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36C349-D71F-4835-B1F8-E9D668E1A0E6}" v="193" dt="2024-07-05T13:54:43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BC44-97A6-4E2F-838A-E44A27CE2BAB}" type="datetimeFigureOut"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EFE43-530A-4871-BED5-DCFEBC4433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chnology Background · Free image on Pixabay">
            <a:extLst>
              <a:ext uri="{FF2B5EF4-FFF2-40B4-BE49-F238E27FC236}">
                <a16:creationId xmlns:a16="http://schemas.microsoft.com/office/drawing/2014/main" id="{57F63F7F-4ADD-21EB-811A-2CFC47A6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01" y="772160"/>
            <a:ext cx="10527996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F3A91-A327-5168-2277-BF4480965402}"/>
              </a:ext>
            </a:extLst>
          </p:cNvPr>
          <p:cNvSpPr txBox="1"/>
          <p:nvPr/>
        </p:nvSpPr>
        <p:spPr>
          <a:xfrm>
            <a:off x="6409611" y="3404680"/>
            <a:ext cx="5900467" cy="7078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>
                <a:cs typeface="Calibri"/>
              </a:rPr>
              <a:t>تاثیر</a:t>
            </a:r>
            <a:r>
              <a:rPr lang="en-US" sz="4000" dirty="0">
                <a:cs typeface="Calibri"/>
              </a:rPr>
              <a:t> </a:t>
            </a:r>
            <a:r>
              <a:rPr lang="en-US" sz="4000" dirty="0" err="1">
                <a:cs typeface="Calibri"/>
              </a:rPr>
              <a:t>هوش</a:t>
            </a:r>
            <a:r>
              <a:rPr lang="en-US" sz="4000" dirty="0">
                <a:cs typeface="Calibri"/>
              </a:rPr>
              <a:t> </a:t>
            </a:r>
            <a:r>
              <a:rPr lang="en-US" sz="4000" dirty="0" err="1">
                <a:cs typeface="Calibri"/>
              </a:rPr>
              <a:t>مصنوعی</a:t>
            </a:r>
            <a:r>
              <a:rPr lang="en-US" sz="4000" dirty="0">
                <a:cs typeface="Calibri"/>
              </a:rPr>
              <a:t> </a:t>
            </a:r>
            <a:r>
              <a:rPr lang="en-US" sz="4000" dirty="0" err="1">
                <a:cs typeface="Calibri"/>
              </a:rPr>
              <a:t>بر</a:t>
            </a:r>
            <a:r>
              <a:rPr lang="en-US" sz="4000" dirty="0">
                <a:cs typeface="Calibri"/>
              </a:rPr>
              <a:t> </a:t>
            </a:r>
            <a:r>
              <a:rPr lang="en-US" sz="4000" dirty="0" err="1">
                <a:cs typeface="Calibri"/>
              </a:rPr>
              <a:t>آینده</a:t>
            </a:r>
            <a:r>
              <a:rPr lang="en-US" sz="4000" dirty="0">
                <a:cs typeface="Calibri"/>
              </a:rPr>
              <a:t> </a:t>
            </a:r>
            <a:r>
              <a:rPr lang="en-US" sz="4000" dirty="0" err="1">
                <a:cs typeface="Calibri"/>
              </a:rPr>
              <a:t>کار</a:t>
            </a:r>
            <a:endParaRPr lang="en-US" sz="40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DD7B-6009-71E3-2540-1FD1B4DE1FD0}"/>
              </a:ext>
            </a:extLst>
          </p:cNvPr>
          <p:cNvSpPr txBox="1"/>
          <p:nvPr/>
        </p:nvSpPr>
        <p:spPr>
          <a:xfrm>
            <a:off x="7985857" y="1367011"/>
            <a:ext cx="27432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err="1">
                <a:cs typeface="Calibri"/>
              </a:rPr>
              <a:t>به</a:t>
            </a:r>
            <a:r>
              <a:rPr lang="en-US" sz="4800" b="1" dirty="0">
                <a:cs typeface="Calibri"/>
              </a:rPr>
              <a:t> </a:t>
            </a:r>
            <a:r>
              <a:rPr lang="en-US" sz="4800" b="1" dirty="0" err="1">
                <a:cs typeface="Calibri"/>
              </a:rPr>
              <a:t>نام</a:t>
            </a:r>
            <a:r>
              <a:rPr lang="en-US" sz="4800" b="1" dirty="0">
                <a:cs typeface="Calibri"/>
              </a:rPr>
              <a:t> </a:t>
            </a:r>
            <a:r>
              <a:rPr lang="en-US" sz="4800" b="1" dirty="0" err="1">
                <a:cs typeface="Calibri"/>
              </a:rPr>
              <a:t>خدا</a:t>
            </a:r>
            <a:endParaRPr lang="en-US" sz="4800" b="1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266FF-4872-DA62-52BC-1EC8D7CCE1BB}"/>
              </a:ext>
            </a:extLst>
          </p:cNvPr>
          <p:cNvSpPr txBox="1"/>
          <p:nvPr/>
        </p:nvSpPr>
        <p:spPr>
          <a:xfrm>
            <a:off x="12934115" y="7748355"/>
            <a:ext cx="165627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cs typeface="Calibri" panose="020F0502020204030204"/>
              </a:rPr>
              <a:t>صبا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کشاورز</a:t>
            </a:r>
          </a:p>
        </p:txBody>
      </p:sp>
    </p:spTree>
    <p:extLst>
      <p:ext uri="{BB962C8B-B14F-4D97-AF65-F5344CB8AC3E}">
        <p14:creationId xmlns:p14="http://schemas.microsoft.com/office/powerpoint/2010/main" val="315710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اخلاق و حریم خصوصی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9884" y="3394591"/>
            <a:ext cx="1381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حفاظت از داده ها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نگرانی های مربوط به حفاظت از اطلاعات حساس و حریم خصوصی کاربران.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41557" y="3394591"/>
            <a:ext cx="19800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اخلاق هوش مصنوعی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ایجاد اصول و چارچوب های اخلاقی برای استفاده مسئولانه از فناوری.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7023" y="5455682"/>
            <a:ext cx="2038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شفافیت و پاسخگویی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لزوم بهبود شفافیت در مورد نحوه استفاده از هوش مصنوعی.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نتیجه گیری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در حال تحول است و آینده کار را به طور اساسی تغییر خواهد داد. این فرصت ها و چالش های جدیدی را برای نیروی کار ایجاد می کند که نیازمند آموزش و انطباق پذیری مداوم است. با این وجود، اگر به درستی مدیریت شود، هوش مصنوعی می تواند منجر به رشد اقتصادی و فرصت های شغلی جدید شود.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تأثیر هوش مصنوعی بر آینده کار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در حال تحول سریع است و آینده کار را به طور چشمگیری تغییر خواهد داد. این فناوری قابلیت های جدیدی را در محیط کار ایجاد می کند و چالش های جدیدی را برای نیروی کار به وجود می آورد.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125578" y="245816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563C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5472" y="5886093"/>
            <a:ext cx="119539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zp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270040" y="5736550"/>
            <a:ext cx="2982754" cy="39683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2200" b="1" dirty="0">
              <a:solidFill>
                <a:srgbClr val="272525"/>
              </a:solidFill>
              <a:ea typeface="Eudoxus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39960"/>
            <a:ext cx="850189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کاربردهای هوش مصنوعی در محیط کار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تصمیم گیری هوشمند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به مدیران در تجزیه و تحلیل داده ها و اتخاذ تصمیمات بهینه کمک می کند.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افزایش بهره وری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با خودکارسازی فرآیندها، هوش مصنوعی می تواند به طور چشمگیری بهره وری را در محیط کار افزایش دهد.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15715"/>
            <a:ext cx="288952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خدمات پشتیبانی هوشمند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چت بات ها و سیستم های پشتیبانی مبتنی بر هوش مصنوعی می توانند به بهبود تجربه کاربری کمک کنند.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642586"/>
            <a:ext cx="679751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چالش های پیش روی نیروی کار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6284" y="3031688"/>
            <a:ext cx="1381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جایگزینی مشاغل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خطر از دست دادن شغل به دلیل خودکارسازی و جایگزینی توسط هوش مصنوعی.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7958" y="3031688"/>
            <a:ext cx="19800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مهارت های جدید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437096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نیاز به آموزش و توسعه مهارت های جدید برای تطبیق با نیازهای آینده.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3423" y="5092779"/>
            <a:ext cx="2038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عدم امنیت شغلی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5498187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تغییر سریع در بازار کار ممکن است باعث بی ثباتی و عدم اطمینان شود.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19861" y="5092779"/>
            <a:ext cx="2143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10908983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تعادل کار و زندگی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10908983" y="5498187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خطر افزایش فشار کاری به دلیل خودکارسازی و انتظارات بیشتر.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نقش مهارت های انسانی در آینده کار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597729" y="2443520"/>
            <a:ext cx="45363" cy="5100280"/>
          </a:xfrm>
          <a:prstGeom prst="roundRect">
            <a:avLst>
              <a:gd name="adj" fmla="val 225013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875502" y="2931140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51295" y="2783681"/>
            <a:ext cx="1381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7867888" y="26703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خلاقیت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7867888" y="31607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مهارت های خلاق و نوآورانه برای حل مسائل پیچیده و ایجاد راه حل های جدید.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75502" y="4827806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1291" y="4680347"/>
            <a:ext cx="19800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هوشیاری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توانایی درک و تفسیر اطلاعات پیچیده و اتخاذ تصمیمات هوشمندانه.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75502" y="6361569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18434" y="6214110"/>
            <a:ext cx="2038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همکاری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7867888" y="6591181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مهارت های ارتباطی و تعاملی برای همکاری موثر با همکاران و ماشین ها.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تاثیر خودکارسازی بر مشاغل مختلف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832259"/>
            <a:ext cx="3664863" cy="2047994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تولید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خودکارسازی ممکن است مشاغل کارخانه ای را به طور چشمگیری تغییر دهد.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4685467" y="2832259"/>
            <a:ext cx="3664863" cy="2047994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خدمات مالی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4919901" y="3557111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هوش مصنوعی می تواند در پردازش اسناد، تجزیه و تحلیل داده ها و مشاوره مالی موثر باشد.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793790" y="5107067"/>
            <a:ext cx="3664863" cy="2047994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خدمات پشتیبانی مشتری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28224" y="583191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چت بات ها و ربات های هوشمند می توانند بخش زیادی از این مشاغل را خودکار کنند.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4685467" y="5107067"/>
            <a:ext cx="3664863" cy="2047994"/>
          </a:xfrm>
          <a:prstGeom prst="roundRect">
            <a:avLst>
              <a:gd name="adj" fmla="val 49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حمل و نقل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4919901" y="583191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خودروهای خودران و پهپادها، انتقال و تحویل را به طور چشمگیری خودکار می کنند.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68561"/>
            <a:ext cx="677370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نیاز به بازآموزی و آموزش مداوم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اتوماسیون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افزایش خودکارسازی و هوش مصنوعی در محیط کار.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توسعه مهارت ها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نیاز به آموزش مداوم و توسعه مهارت های جدید.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انطباق پذیری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کارکنان باید خود را با تغییرات سریع تطبیق دهند.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597218"/>
            <a:ext cx="6175772" cy="678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تغییرات در ساختار سازمان ها</a:t>
            </a:r>
            <a:endParaRPr lang="en-US" sz="42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ساختار تیمی</a:t>
            </a:r>
            <a:endParaRPr lang="en-US" sz="2138" dirty="0"/>
          </a:p>
        </p:txBody>
      </p:sp>
      <p:sp>
        <p:nvSpPr>
          <p:cNvPr id="8" name="Text 3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سازمان ها به سمت ساختارهای تیمی و چابک حرکت می کنند.</a:t>
            </a:r>
            <a:endParaRPr lang="en-US" sz="171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محیط انعطاف پذیر</a:t>
            </a:r>
            <a:endParaRPr lang="en-US" sz="2138" dirty="0"/>
          </a:p>
        </p:txBody>
      </p:sp>
      <p:sp>
        <p:nvSpPr>
          <p:cNvPr id="11" name="Text 5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فضاهای کاری مبتنی بر نیازها و ترجیحات کارکنان طراحی می شوند.</a:t>
            </a:r>
            <a:endParaRPr lang="en-US" sz="171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0095" y="6818947"/>
            <a:ext cx="2763441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تصمیم گیری مبتنی بر داده</a:t>
            </a:r>
            <a:endParaRPr lang="en-US" sz="2138" dirty="0"/>
          </a:p>
        </p:txBody>
      </p:sp>
      <p:sp>
        <p:nvSpPr>
          <p:cNvPr id="14" name="Text 7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مدیران از داده ها و تجزیه و تحلیل های پیشرفته استفاده می کنند.</a:t>
            </a:r>
            <a:endParaRPr lang="en-US" sz="17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فرصت های شغلی جدید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97166"/>
            <a:ext cx="301573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متخصصان هوش مصنوعی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طراحی، توسعه و نگهداری سیستم های هوش مصنوعی.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مدیریت اطلاعات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سازماندهی و تجزیه و تحلیل داده های پیچیده برای تصمیم گیری.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مشاوره و آموزش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کمک به سازمان ها و افراد در انطباق با تغییرات فناورانه.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89</cp:revision>
  <dcterms:created xsi:type="dcterms:W3CDTF">2024-07-05T13:22:56Z</dcterms:created>
  <dcterms:modified xsi:type="dcterms:W3CDTF">2024-07-05T13:58:35Z</dcterms:modified>
</cp:coreProperties>
</file>